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121" autoAdjust="0"/>
  </p:normalViewPr>
  <p:slideViewPr>
    <p:cSldViewPr>
      <p:cViewPr>
        <p:scale>
          <a:sx n="81" d="100"/>
          <a:sy n="81" d="100"/>
        </p:scale>
        <p:origin x="-183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56BCCF-4A4E-447B-99BF-8CEEF9E0C0EB}" type="datetimeFigureOut">
              <a:rPr lang="en-US" smtClean="0"/>
              <a:t>10/11/2012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E9181D-13CF-4B81-BA07-44AA4C9454D7}" type="slidenum">
              <a:rPr lang="en-US" smtClean="0"/>
              <a:t>‹#›</a:t>
            </a:fld>
            <a:endParaRPr lang="en-US"/>
          </a:p>
        </p:txBody>
      </p:sp>
    </p:spTree>
    <p:extLst>
      <p:ext uri="{BB962C8B-B14F-4D97-AF65-F5344CB8AC3E}">
        <p14:creationId xmlns:p14="http://schemas.microsoft.com/office/powerpoint/2010/main" val="691133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 all the</a:t>
            </a:r>
            <a:r>
              <a:rPr lang="en-US" baseline="0" dirty="0" smtClean="0"/>
              <a:t> students to answer</a:t>
            </a:r>
          </a:p>
          <a:p>
            <a:r>
              <a:rPr lang="en-US" baseline="0" dirty="0" smtClean="0"/>
              <a:t>What subjects </a:t>
            </a:r>
            <a:r>
              <a:rPr lang="en-US" baseline="0" dirty="0" err="1" smtClean="0"/>
              <a:t>thye</a:t>
            </a:r>
            <a:r>
              <a:rPr lang="en-US" baseline="0" dirty="0" smtClean="0"/>
              <a:t> were going to study</a:t>
            </a:r>
          </a:p>
          <a:p>
            <a:r>
              <a:rPr lang="en-US" baseline="0" dirty="0" smtClean="0"/>
              <a:t>Then why they want to go to </a:t>
            </a:r>
            <a:r>
              <a:rPr lang="en-US" baseline="0" dirty="0" err="1" smtClean="0"/>
              <a:t>uni</a:t>
            </a:r>
            <a:r>
              <a:rPr lang="en-US" baseline="0" dirty="0" smtClean="0"/>
              <a:t>? </a:t>
            </a:r>
          </a:p>
          <a:p>
            <a:r>
              <a:rPr lang="en-US" baseline="0" dirty="0" smtClean="0"/>
              <a:t>What is education for?</a:t>
            </a:r>
          </a:p>
          <a:p>
            <a:r>
              <a:rPr lang="en-US" baseline="0" dirty="0" smtClean="0"/>
              <a:t>Use these reasons for the justification of their department!</a:t>
            </a:r>
            <a:endParaRPr lang="en-US" dirty="0"/>
          </a:p>
        </p:txBody>
      </p:sp>
      <p:sp>
        <p:nvSpPr>
          <p:cNvPr id="4" name="Slide Number Placeholder 3"/>
          <p:cNvSpPr>
            <a:spLocks noGrp="1"/>
          </p:cNvSpPr>
          <p:nvPr>
            <p:ph type="sldNum" sz="quarter" idx="10"/>
          </p:nvPr>
        </p:nvSpPr>
        <p:spPr/>
        <p:txBody>
          <a:bodyPr/>
          <a:lstStyle/>
          <a:p>
            <a:fld id="{69E9181D-13CF-4B81-BA07-44AA4C9454D7}"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group of students is science</a:t>
            </a:r>
            <a:r>
              <a:rPr lang="en-US" baseline="0" dirty="0" smtClean="0"/>
              <a:t> </a:t>
            </a:r>
          </a:p>
          <a:p>
            <a:r>
              <a:rPr lang="en-US" baseline="0" dirty="0" smtClean="0"/>
              <a:t>One group is </a:t>
            </a:r>
            <a:r>
              <a:rPr lang="en-US" baseline="0" dirty="0" err="1" smtClean="0"/>
              <a:t>maths</a:t>
            </a:r>
            <a:endParaRPr lang="en-US" baseline="0" dirty="0" smtClean="0"/>
          </a:p>
          <a:p>
            <a:r>
              <a:rPr lang="en-US" baseline="0" dirty="0" smtClean="0"/>
              <a:t>One group is Language A</a:t>
            </a:r>
          </a:p>
          <a:p>
            <a:r>
              <a:rPr lang="en-US" baseline="0" dirty="0" smtClean="0"/>
              <a:t>One group is Language B</a:t>
            </a:r>
          </a:p>
          <a:p>
            <a:r>
              <a:rPr lang="en-US" baseline="0" dirty="0" smtClean="0"/>
              <a:t>One group is Science – Natural Science, Medical</a:t>
            </a:r>
          </a:p>
          <a:p>
            <a:r>
              <a:rPr lang="en-US" baseline="0" dirty="0" smtClean="0"/>
              <a:t>One group is PE</a:t>
            </a:r>
          </a:p>
          <a:p>
            <a:r>
              <a:rPr lang="en-US" baseline="0" dirty="0" smtClean="0"/>
              <a:t>One group is Arts</a:t>
            </a:r>
          </a:p>
          <a:p>
            <a:r>
              <a:rPr lang="en-US" baseline="0" dirty="0" smtClean="0"/>
              <a:t>One group is Humanities</a:t>
            </a:r>
          </a:p>
          <a:p>
            <a:endParaRPr lang="en-US" baseline="0" dirty="0" smtClean="0"/>
          </a:p>
          <a:p>
            <a:r>
              <a:rPr lang="en-US" baseline="0" dirty="0" smtClean="0"/>
              <a:t>We have to cut the budget guys, so someone has to take the hit.  Who’s it going to be?  Report back.</a:t>
            </a:r>
          </a:p>
          <a:p>
            <a:endParaRPr lang="en-US" baseline="0" dirty="0" smtClean="0"/>
          </a:p>
        </p:txBody>
      </p:sp>
      <p:sp>
        <p:nvSpPr>
          <p:cNvPr id="4" name="Slide Number Placeholder 3"/>
          <p:cNvSpPr>
            <a:spLocks noGrp="1"/>
          </p:cNvSpPr>
          <p:nvPr>
            <p:ph type="sldNum" sz="quarter" idx="10"/>
          </p:nvPr>
        </p:nvSpPr>
        <p:spPr/>
        <p:txBody>
          <a:bodyPr/>
          <a:lstStyle/>
          <a:p>
            <a:fld id="{69E9181D-13CF-4B81-BA07-44AA4C9454D7}" type="slidenum">
              <a:rPr lang="en-US" smtClean="0"/>
              <a:t>2</a:t>
            </a:fld>
            <a:endParaRPr lang="en-US"/>
          </a:p>
        </p:txBody>
      </p:sp>
    </p:spTree>
    <p:extLst>
      <p:ext uri="{BB962C8B-B14F-4D97-AF65-F5344CB8AC3E}">
        <p14:creationId xmlns:p14="http://schemas.microsoft.com/office/powerpoint/2010/main" val="1671606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the scene, burning building, no one has ever seen any of these</a:t>
            </a:r>
            <a:r>
              <a:rPr lang="en-US" baseline="0" dirty="0" smtClean="0"/>
              <a:t> books, </a:t>
            </a:r>
            <a:r>
              <a:rPr lang="en-US" baseline="0" dirty="0" err="1" smtClean="0"/>
              <a:t>Shakespear</a:t>
            </a:r>
            <a:r>
              <a:rPr lang="en-US" baseline="0" dirty="0" smtClean="0"/>
              <a:t> and Darwin are both dead, which would you save, think of mankind as living for millions of years into the future…. All the information in the one you cannot save will be lost or will it!!!!! Make them think about invented V discovered!!!! Science </a:t>
            </a:r>
            <a:r>
              <a:rPr lang="en-US" baseline="0" smtClean="0"/>
              <a:t>V Art</a:t>
            </a:r>
            <a:endParaRPr lang="en-US" dirty="0"/>
          </a:p>
        </p:txBody>
      </p:sp>
      <p:sp>
        <p:nvSpPr>
          <p:cNvPr id="4" name="Slide Number Placeholder 3"/>
          <p:cNvSpPr>
            <a:spLocks noGrp="1"/>
          </p:cNvSpPr>
          <p:nvPr>
            <p:ph type="sldNum" sz="quarter" idx="10"/>
          </p:nvPr>
        </p:nvSpPr>
        <p:spPr/>
        <p:txBody>
          <a:bodyPr/>
          <a:lstStyle/>
          <a:p>
            <a:fld id="{69E9181D-13CF-4B81-BA07-44AA4C9454D7}" type="slidenum">
              <a:rPr lang="en-US" smtClean="0"/>
              <a:t>4</a:t>
            </a:fld>
            <a:endParaRPr lang="en-US"/>
          </a:p>
        </p:txBody>
      </p:sp>
    </p:spTree>
    <p:extLst>
      <p:ext uri="{BB962C8B-B14F-4D97-AF65-F5344CB8AC3E}">
        <p14:creationId xmlns:p14="http://schemas.microsoft.com/office/powerpoint/2010/main" val="4277107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18A658-F25F-49AB-951D-FD162B9C9D91}"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18A658-F25F-49AB-951D-FD162B9C9D91}"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18A658-F25F-49AB-951D-FD162B9C9D91}"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18A658-F25F-49AB-951D-FD162B9C9D91}"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18A658-F25F-49AB-951D-FD162B9C9D91}"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18A658-F25F-49AB-951D-FD162B9C9D91}" type="datetimeFigureOut">
              <a:rPr lang="en-US" smtClean="0"/>
              <a:t>10/11/2012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18A658-F25F-49AB-951D-FD162B9C9D91}" type="datetimeFigureOut">
              <a:rPr lang="en-US" smtClean="0"/>
              <a:t>10/11/2012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18A658-F25F-49AB-951D-FD162B9C9D91}" type="datetimeFigureOut">
              <a:rPr lang="en-US" smtClean="0"/>
              <a:t>10/11/2012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18A658-F25F-49AB-951D-FD162B9C9D91}" type="datetimeFigureOut">
              <a:rPr lang="en-US" smtClean="0"/>
              <a:t>10/11/2012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18A658-F25F-49AB-951D-FD162B9C9D91}" type="datetimeFigureOut">
              <a:rPr lang="en-US" smtClean="0"/>
              <a:t>10/11/2012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18A658-F25F-49AB-951D-FD162B9C9D91}" type="datetimeFigureOut">
              <a:rPr lang="en-US" smtClean="0"/>
              <a:t>10/11/2012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7A0BA1-4AAF-426C-B24D-ABCC71D060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8A658-F25F-49AB-951D-FD162B9C9D91}" type="datetimeFigureOut">
              <a:rPr lang="en-US" smtClean="0"/>
              <a:t>10/11/2012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7A0BA1-4AAF-426C-B24D-ABCC71D0606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gif"/><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a:t>
            </a:r>
            <a:r>
              <a:rPr lang="en-US" smtClean="0"/>
              <a:t>education for?</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udents on strike4.jpg"/>
          <p:cNvPicPr>
            <a:picLocks noGrp="1" noChangeAspect="1"/>
          </p:cNvPicPr>
          <p:nvPr>
            <p:ph idx="1"/>
          </p:nvPr>
        </p:nvPicPr>
        <p:blipFill>
          <a:blip r:embed="rId3" cstate="print"/>
          <a:stretch>
            <a:fillRect/>
          </a:stretch>
        </p:blipFill>
        <p:spPr>
          <a:xfrm>
            <a:off x="-585508" y="3505200"/>
            <a:ext cx="5885892" cy="4191000"/>
          </a:xfrm>
        </p:spPr>
      </p:pic>
      <p:pic>
        <p:nvPicPr>
          <p:cNvPr id="5" name="Picture 4" descr="students on strike.bmp"/>
          <p:cNvPicPr>
            <a:picLocks noChangeAspect="1"/>
          </p:cNvPicPr>
          <p:nvPr/>
        </p:nvPicPr>
        <p:blipFill>
          <a:blip r:embed="rId4" cstate="print"/>
          <a:stretch>
            <a:fillRect/>
          </a:stretch>
        </p:blipFill>
        <p:spPr>
          <a:xfrm>
            <a:off x="152400" y="381000"/>
            <a:ext cx="5076788" cy="3305390"/>
          </a:xfrm>
          <a:prstGeom prst="rect">
            <a:avLst/>
          </a:prstGeom>
        </p:spPr>
      </p:pic>
      <p:pic>
        <p:nvPicPr>
          <p:cNvPr id="6" name="Picture 5" descr="students on strike2.bmp"/>
          <p:cNvPicPr>
            <a:picLocks noChangeAspect="1"/>
          </p:cNvPicPr>
          <p:nvPr/>
        </p:nvPicPr>
        <p:blipFill>
          <a:blip r:embed="rId5" cstate="print"/>
          <a:stretch>
            <a:fillRect/>
          </a:stretch>
        </p:blipFill>
        <p:spPr>
          <a:xfrm>
            <a:off x="4807329" y="3972143"/>
            <a:ext cx="4336671" cy="2885857"/>
          </a:xfrm>
          <a:prstGeom prst="rect">
            <a:avLst/>
          </a:prstGeom>
        </p:spPr>
      </p:pic>
      <p:pic>
        <p:nvPicPr>
          <p:cNvPr id="7" name="Picture 6" descr="students on strike3.bmp"/>
          <p:cNvPicPr>
            <a:picLocks noChangeAspect="1"/>
          </p:cNvPicPr>
          <p:nvPr/>
        </p:nvPicPr>
        <p:blipFill>
          <a:blip r:embed="rId6" cstate="print"/>
          <a:stretch>
            <a:fillRect/>
          </a:stretch>
        </p:blipFill>
        <p:spPr>
          <a:xfrm>
            <a:off x="3886200" y="304800"/>
            <a:ext cx="5753100" cy="322173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art created?</a:t>
            </a:r>
            <a:endParaRPr lang="en-US" dirty="0"/>
          </a:p>
        </p:txBody>
      </p:sp>
      <p:sp>
        <p:nvSpPr>
          <p:cNvPr id="3" name="Content Placeholder 2"/>
          <p:cNvSpPr>
            <a:spLocks noGrp="1"/>
          </p:cNvSpPr>
          <p:nvPr>
            <p:ph idx="1"/>
          </p:nvPr>
        </p:nvSpPr>
        <p:spPr/>
        <p:txBody>
          <a:bodyPr/>
          <a:lstStyle/>
          <a:p>
            <a:r>
              <a:rPr lang="en-US" dirty="0" smtClean="0"/>
              <a:t>Discovery</a:t>
            </a:r>
          </a:p>
          <a:p>
            <a:r>
              <a:rPr lang="en-US" dirty="0" smtClean="0"/>
              <a:t>Invention</a:t>
            </a:r>
          </a:p>
          <a:p>
            <a:endParaRPr lang="en-US" dirty="0"/>
          </a:p>
          <a:p>
            <a:r>
              <a:rPr lang="en-US" dirty="0" err="1" smtClean="0"/>
              <a:t>Lagemaat</a:t>
            </a:r>
            <a:r>
              <a:rPr lang="en-US" dirty="0" smtClean="0"/>
              <a:t> – page 352  (Darwin and </a:t>
            </a:r>
          </a:p>
        </p:txBody>
      </p:sp>
    </p:spTree>
    <p:extLst>
      <p:ext uri="{BB962C8B-B14F-4D97-AF65-F5344CB8AC3E}">
        <p14:creationId xmlns:p14="http://schemas.microsoft.com/office/powerpoint/2010/main" val="1137428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Hamlet V Origin of the species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733800" y="4219575"/>
            <a:ext cx="1628775" cy="2409825"/>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0400" y="1192183"/>
            <a:ext cx="2895600" cy="272259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2155012"/>
            <a:ext cx="3057525" cy="428625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1866900"/>
            <a:ext cx="3124200" cy="4762500"/>
          </a:xfrm>
          <a:prstGeom prst="rect">
            <a:avLst/>
          </a:prstGeom>
        </p:spPr>
      </p:pic>
    </p:spTree>
    <p:extLst>
      <p:ext uri="{BB962C8B-B14F-4D97-AF65-F5344CB8AC3E}">
        <p14:creationId xmlns:p14="http://schemas.microsoft.com/office/powerpoint/2010/main" val="39421658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199</Words>
  <Application>Microsoft Office PowerPoint</Application>
  <PresentationFormat>On-screen Show (4:3)</PresentationFormat>
  <Paragraphs>26</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What’s education for?</vt:lpstr>
      <vt:lpstr>PowerPoint Presentation</vt:lpstr>
      <vt:lpstr>How is art created?</vt:lpstr>
      <vt:lpstr>Hamlet V Origin of the species</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education for</dc:title>
  <dc:creator>Valued Acer Customer</dc:creator>
  <cp:lastModifiedBy>Shane O'loghlin</cp:lastModifiedBy>
  <cp:revision>6</cp:revision>
  <dcterms:created xsi:type="dcterms:W3CDTF">2011-11-16T06:22:59Z</dcterms:created>
  <dcterms:modified xsi:type="dcterms:W3CDTF">2012-10-11T06:13:54Z</dcterms:modified>
</cp:coreProperties>
</file>